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D8803-B82E-402B-A5CA-415E36839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53A57D-2827-4053-944E-3454D4878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DCA08-3562-46B5-B5C9-EF14BA350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0D6E-2CDC-4DD6-A830-404B57DDD1B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2C1AE-675D-46A1-BECF-A5F6D6967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7BD1A-8198-4473-BFA3-F4903AA41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20F7A-FFAF-4A92-97F5-6D9385A08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241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A389A-12F5-475C-8F48-46052DFB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BBC1D0-65E5-40D7-9DB3-8FD4534A5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11CCA-7126-40F6-86B2-3F4EF473C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0D6E-2CDC-4DD6-A830-404B57DDD1B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1B3FD-8EFB-486D-A6D3-6498D3809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0A2A9-7F47-46DD-B5A0-87D0B6835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20F7A-FFAF-4A92-97F5-6D9385A08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87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8931B1-26C9-4FEE-A2D3-DAE44D180B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DA2806-801C-40EF-A4AB-ECEF4543D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EB88D-38B1-4479-B318-2B799649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0D6E-2CDC-4DD6-A830-404B57DDD1B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1F295-6AEB-4E63-9C99-552229988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14464-6E96-42A3-968F-FAB982A6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20F7A-FFAF-4A92-97F5-6D9385A08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93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C01A-73C9-4CAF-872E-32CFB4AF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FE174-1E27-4795-8622-C2886549F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0B5FC-1C07-437F-A50C-ADEFB257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0D6E-2CDC-4DD6-A830-404B57DDD1B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7D6D6-631C-4B45-92E8-5E8E9BE0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B0482-4583-43CE-B2E7-291854D0D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20F7A-FFAF-4A92-97F5-6D9385A08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867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B8EA-06B9-41D5-AEA2-9B212FE6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C3DBD-6BE3-4797-A3E9-0771E6D89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69465-AB5E-43C1-A2FD-D8A76E0F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0D6E-2CDC-4DD6-A830-404B57DDD1B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6F466-E5ED-492B-B727-EF465273A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351A4-D30F-4BD4-A5F9-AFF4B479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20F7A-FFAF-4A92-97F5-6D9385A08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549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CD56-77DE-4874-AEE2-EC4EEEB4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E59C-3A7B-4C7B-828D-1DA9DC8AB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1781B-DA8C-4AE0-9D74-C26813096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BFC0D-05D6-41F5-9249-8CEBD24BE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0D6E-2CDC-4DD6-A830-404B57DDD1B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78A9A-0A0F-417A-9A73-489DECFC7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0EE59-3FB3-474E-AA7F-C253CF31F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20F7A-FFAF-4A92-97F5-6D9385A08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52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588C-B3DB-4000-86B8-1310A3E9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FB066-3895-4C16-9B68-5124BEF6A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FB330-5DCE-486F-8EC2-142382669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76D22E-6644-4599-A86D-ABD31E219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5765B-D585-44A2-9335-485078145C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E1DB48-A32D-4979-A57A-5287D826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0D6E-2CDC-4DD6-A830-404B57DDD1B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348BBD-9DF1-4CF6-BC80-413AE47F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3A5EA-C4BE-468D-A824-66FDABE48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20F7A-FFAF-4A92-97F5-6D9385A08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37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0D8B8-62A6-4D6B-B31D-D5CA4E2BD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88C787-4F50-477B-8CCF-7251C49C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0D6E-2CDC-4DD6-A830-404B57DDD1B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54A103-95FC-4354-B66D-8370EB648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7EEA4-8041-4EC5-97F3-866A08A41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20F7A-FFAF-4A92-97F5-6D9385A08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598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05EFF9-4E39-4FDE-8CB6-B3FD2FE0B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0D6E-2CDC-4DD6-A830-404B57DDD1B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7FC935-B851-49D6-BDDE-85472EFB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E7D42-1565-459C-81EA-05D7A9763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20F7A-FFAF-4A92-97F5-6D9385A08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320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3030-073F-42FF-9385-41334CCB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05A1A-D2C1-457E-B208-50D9E77A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C37E2-EFBC-4C5E-9D80-EB194DF8A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52D0B-FEFD-4902-83EA-425B9BDE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0D6E-2CDC-4DD6-A830-404B57DDD1B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68470-7267-4502-AB20-FBBE2C19E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9566F-8B36-429C-BFD3-67EE76B0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20F7A-FFAF-4A92-97F5-6D9385A08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17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203F-9DAE-4115-84CA-2021828AF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2A11A-EDEB-42C7-9D07-F0E0B9F99B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4CB5E-D5D3-4FD8-9B6B-FCF99B2E4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82549-FE68-4DE8-994A-5B0ABC10A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0D6E-2CDC-4DD6-A830-404B57DDD1B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CC354-1FE7-491F-A85F-448DFABC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590EE-8690-4809-9BAA-C1702D8A4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20F7A-FFAF-4A92-97F5-6D9385A08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328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8F1E59-BAAC-4AC6-9739-28B701BE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42BD0-9619-4ADB-82F7-00BA5619D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B4E80-00C3-4533-91D5-D1180FC19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70D6E-2CDC-4DD6-A830-404B57DDD1B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A5B22-E953-46C3-A179-4848D4BBE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E1932-BE35-41A7-ABCE-47C4D7802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20F7A-FFAF-4A92-97F5-6D9385A08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77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6672-1930-45B7-9D3A-FE70B13005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637FF-25E9-463E-A58D-4471870E4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2877D3-392B-42D7-A36F-F53EA6EFC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334CC6-7E60-4E00-8727-93DF3E037592}"/>
              </a:ext>
            </a:extLst>
          </p:cNvPr>
          <p:cNvSpPr/>
          <p:nvPr/>
        </p:nvSpPr>
        <p:spPr>
          <a:xfrm>
            <a:off x="5333999" y="2459504"/>
            <a:ext cx="67928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Internet Of Things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FA0ABE-5BCF-4188-8BD3-CE798670E72C}"/>
              </a:ext>
            </a:extLst>
          </p:cNvPr>
          <p:cNvSpPr/>
          <p:nvPr/>
        </p:nvSpPr>
        <p:spPr>
          <a:xfrm>
            <a:off x="7268733" y="3441876"/>
            <a:ext cx="292342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solidFill>
                  <a:prstClr val="black"/>
                </a:solidFill>
                <a:latin typeface="Trebuchet MS" panose="020B0603020202020204"/>
              </a:rPr>
              <a:t>Bsc.CSIT </a:t>
            </a:r>
            <a:r>
              <a:rPr lang="en-US" sz="2400" b="1">
                <a:solidFill>
                  <a:prstClr val="black"/>
                </a:solidFill>
                <a:latin typeface="Trebuchet MS" panose="020B0603020202020204"/>
              </a:rPr>
              <a:t>Group I-D</a:t>
            </a:r>
            <a:endParaRPr lang="en-US" sz="2400" b="1" dirty="0">
              <a:solidFill>
                <a:prstClr val="black"/>
              </a:solidFill>
              <a:latin typeface="Trebuchet MS" panose="020B060302020202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8914EB-5A78-4AC2-BDCB-A9115B718D73}"/>
              </a:ext>
            </a:extLst>
          </p:cNvPr>
          <p:cNvSpPr/>
          <p:nvPr/>
        </p:nvSpPr>
        <p:spPr>
          <a:xfrm>
            <a:off x="9708856" y="4996973"/>
            <a:ext cx="24180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Trebuchet MS" panose="020B0603020202020204" pitchFamily="34" charset="0"/>
              </a:rPr>
              <a:t>Presenters:</a:t>
            </a:r>
          </a:p>
          <a:p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Bikash Paswan</a:t>
            </a:r>
          </a:p>
          <a:p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Hemanta Pokharel</a:t>
            </a:r>
          </a:p>
          <a:p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Hemant Bhandari</a:t>
            </a:r>
          </a:p>
          <a:p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Puskar Dahal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B1A79C-B732-4CAC-804A-FE431B250169}"/>
              </a:ext>
            </a:extLst>
          </p:cNvPr>
          <p:cNvSpPr/>
          <p:nvPr/>
        </p:nvSpPr>
        <p:spPr>
          <a:xfrm>
            <a:off x="6096000" y="499697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latin typeface="Trebuchet MS" panose="020B0603020202020204" pitchFamily="34" charset="0"/>
              </a:rPr>
              <a:t>Presented To:</a:t>
            </a:r>
          </a:p>
          <a:p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Ishan Timilsina</a:t>
            </a:r>
          </a:p>
        </p:txBody>
      </p:sp>
    </p:spTree>
    <p:extLst>
      <p:ext uri="{BB962C8B-B14F-4D97-AF65-F5344CB8AC3E}">
        <p14:creationId xmlns:p14="http://schemas.microsoft.com/office/powerpoint/2010/main" val="84687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6672-1930-45B7-9D3A-FE70B13005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637FF-25E9-463E-A58D-4471870E4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2877D3-392B-42D7-A36F-F53EA6EFC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5EFB7C-7134-44F6-9BB4-E1D8B28E2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43" y="751114"/>
            <a:ext cx="7141028" cy="53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3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6842-E77C-4C26-BEA0-514F5802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2C245-AB1A-49B3-9A22-9532474A9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43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D9283C-772C-4EA7-9909-E172F393EDFF}"/>
              </a:ext>
            </a:extLst>
          </p:cNvPr>
          <p:cNvSpPr txBox="1"/>
          <p:nvPr/>
        </p:nvSpPr>
        <p:spPr>
          <a:xfrm>
            <a:off x="4279037" y="12243"/>
            <a:ext cx="26965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Trebuchet MS" panose="020B0603020202020204" pitchFamily="34" charset="0"/>
              </a:rPr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33268-5EFB-413D-8954-C1531D11E8D4}"/>
              </a:ext>
            </a:extLst>
          </p:cNvPr>
          <p:cNvSpPr txBox="1"/>
          <p:nvPr/>
        </p:nvSpPr>
        <p:spPr>
          <a:xfrm>
            <a:off x="1739303" y="1380788"/>
            <a:ext cx="5079467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latin typeface="Trebuchet MS" panose="020B0603020202020204" pitchFamily="34" charset="0"/>
              </a:rPr>
              <a:t>What is Internet Of Things 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latin typeface="Trebuchet MS" panose="020B0603020202020204" pitchFamily="34" charset="0"/>
              </a:rPr>
              <a:t>Why we need Internet of Things 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latin typeface="Trebuchet MS" panose="020B0603020202020204" pitchFamily="34" charset="0"/>
              </a:rPr>
              <a:t>How does </a:t>
            </a:r>
            <a:r>
              <a:rPr lang="en-GB" sz="2400" dirty="0" err="1">
                <a:latin typeface="Trebuchet MS" panose="020B0603020202020204" pitchFamily="34" charset="0"/>
              </a:rPr>
              <a:t>Iot</a:t>
            </a:r>
            <a:r>
              <a:rPr lang="en-GB" sz="2400" dirty="0">
                <a:latin typeface="Trebuchet MS" panose="020B0603020202020204" pitchFamily="34" charset="0"/>
              </a:rPr>
              <a:t> Work?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latin typeface="Trebuchet MS" panose="020B0603020202020204" pitchFamily="34" charset="0"/>
              </a:rPr>
              <a:t>Applications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latin typeface="Trebuchet MS" panose="020B0603020202020204" pitchFamily="34" charset="0"/>
              </a:rPr>
              <a:t>Example of Internet of Things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latin typeface="Trebuchet MS" panose="020B0603020202020204" pitchFamily="34" charset="0"/>
              </a:rPr>
              <a:t>Conclusion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FA35-55DC-4F88-96C6-D34450DCA556}"/>
              </a:ext>
            </a:extLst>
          </p:cNvPr>
          <p:cNvSpPr txBox="1"/>
          <p:nvPr/>
        </p:nvSpPr>
        <p:spPr>
          <a:xfrm>
            <a:off x="5637320" y="275651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6037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6842-E77C-4C26-BEA0-514F5802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2C245-AB1A-49B3-9A22-9532474A9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D9283C-772C-4EA7-9909-E172F393EDFF}"/>
              </a:ext>
            </a:extLst>
          </p:cNvPr>
          <p:cNvSpPr txBox="1"/>
          <p:nvPr/>
        </p:nvSpPr>
        <p:spPr>
          <a:xfrm>
            <a:off x="3824251" y="12243"/>
            <a:ext cx="4540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Trebuchet MS" panose="020B0603020202020204" pitchFamily="34" charset="0"/>
              </a:rPr>
              <a:t>What is IoT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33268-5EFB-413D-8954-C1531D11E8D4}"/>
              </a:ext>
            </a:extLst>
          </p:cNvPr>
          <p:cNvSpPr txBox="1"/>
          <p:nvPr/>
        </p:nvSpPr>
        <p:spPr>
          <a:xfrm>
            <a:off x="1677879" y="2156351"/>
            <a:ext cx="81174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rebuchet MS" panose="020B0603020202020204" pitchFamily="34" charset="0"/>
              </a:rPr>
              <a:t>Internet of Things (IoT) is a concept or a technology which aims to connect all the devices to the internet and help them communicate with each other </a:t>
            </a:r>
            <a:r>
              <a:rPr lang="en-US" sz="2400">
                <a:latin typeface="Trebuchet MS" panose="020B0603020202020204" pitchFamily="34" charset="0"/>
              </a:rPr>
              <a:t>with or without </a:t>
            </a:r>
            <a:r>
              <a:rPr lang="en-US" sz="2400" dirty="0">
                <a:latin typeface="Trebuchet MS" panose="020B0603020202020204" pitchFamily="34" charset="0"/>
              </a:rPr>
              <a:t>human intervention.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rebuchet MS" panose="020B0603020202020204" pitchFamily="34" charset="0"/>
              </a:rPr>
              <a:t>The devices in IoT could be anything like TV, Refrigerator, Air Conditioner, mobile phones, your cars or even a person with heart monitor. </a:t>
            </a:r>
            <a:endParaRPr lang="en-GB" sz="2400" dirty="0">
              <a:latin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FA35-55DC-4F88-96C6-D34450DCA556}"/>
              </a:ext>
            </a:extLst>
          </p:cNvPr>
          <p:cNvSpPr txBox="1"/>
          <p:nvPr/>
        </p:nvSpPr>
        <p:spPr>
          <a:xfrm>
            <a:off x="5637320" y="275651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5424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6842-E77C-4C26-BEA0-514F5802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2C245-AB1A-49B3-9A22-9532474A9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43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D9283C-772C-4EA7-9909-E172F393EDFF}"/>
              </a:ext>
            </a:extLst>
          </p:cNvPr>
          <p:cNvSpPr txBox="1"/>
          <p:nvPr/>
        </p:nvSpPr>
        <p:spPr>
          <a:xfrm>
            <a:off x="2797527" y="12243"/>
            <a:ext cx="65939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Trebuchet MS" panose="020B0603020202020204" pitchFamily="34" charset="0"/>
              </a:rPr>
              <a:t>Why we need IoT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33268-5EFB-413D-8954-C1531D11E8D4}"/>
              </a:ext>
            </a:extLst>
          </p:cNvPr>
          <p:cNvSpPr txBox="1"/>
          <p:nvPr/>
        </p:nvSpPr>
        <p:spPr>
          <a:xfrm>
            <a:off x="1677879" y="2156351"/>
            <a:ext cx="81174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rebuchet MS" panose="020B0603020202020204" pitchFamily="34" charset="0"/>
              </a:rPr>
              <a:t>We are lazy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rebuchet MS" panose="020B0603020202020204" pitchFamily="34" charset="0"/>
              </a:rPr>
              <a:t>We want to automate everything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rebuchet MS" panose="020B0603020202020204" pitchFamily="34" charset="0"/>
              </a:rPr>
              <a:t>We want to control everything remotely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rebuchet MS" panose="020B0603020202020204" pitchFamily="34" charset="0"/>
              </a:rPr>
              <a:t>We want to see data in real time</a:t>
            </a: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FA35-55DC-4F88-96C6-D34450DCA556}"/>
              </a:ext>
            </a:extLst>
          </p:cNvPr>
          <p:cNvSpPr txBox="1"/>
          <p:nvPr/>
        </p:nvSpPr>
        <p:spPr>
          <a:xfrm>
            <a:off x="5637320" y="275651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356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6842-E77C-4C26-BEA0-514F5802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2C245-AB1A-49B3-9A22-9532474A9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D9283C-772C-4EA7-9909-E172F393EDFF}"/>
              </a:ext>
            </a:extLst>
          </p:cNvPr>
          <p:cNvSpPr txBox="1"/>
          <p:nvPr/>
        </p:nvSpPr>
        <p:spPr>
          <a:xfrm>
            <a:off x="2797527" y="12243"/>
            <a:ext cx="7552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Trebuchet MS" panose="020B0603020202020204" pitchFamily="34" charset="0"/>
              </a:rPr>
              <a:t>How does IoT Works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33268-5EFB-413D-8954-C1531D11E8D4}"/>
              </a:ext>
            </a:extLst>
          </p:cNvPr>
          <p:cNvSpPr txBox="1"/>
          <p:nvPr/>
        </p:nvSpPr>
        <p:spPr>
          <a:xfrm>
            <a:off x="1677879" y="2156351"/>
            <a:ext cx="81174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rebuchet MS" panose="020B0603020202020204" pitchFamily="34" charset="0"/>
              </a:rPr>
              <a:t>IoT devices contain sensors and mini-computer processors for collecting real time data.</a:t>
            </a:r>
            <a:endParaRPr lang="en-US" sz="2400" dirty="0">
              <a:solidFill>
                <a:srgbClr val="FFFF00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rebuchet MS" panose="020B0603020202020204" pitchFamily="34" charset="0"/>
              </a:rPr>
              <a:t>Each device has it own unique IP address to make the communication possible.</a:t>
            </a:r>
          </a:p>
          <a:p>
            <a:endParaRPr lang="en-US" sz="2400" dirty="0">
              <a:solidFill>
                <a:srgbClr val="FFFF00"/>
              </a:solidFill>
              <a:latin typeface="Trebuchet MS" panose="020B0603020202020204" pitchFamily="34" charset="0"/>
            </a:endParaRP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FA35-55DC-4F88-96C6-D34450DCA556}"/>
              </a:ext>
            </a:extLst>
          </p:cNvPr>
          <p:cNvSpPr txBox="1"/>
          <p:nvPr/>
        </p:nvSpPr>
        <p:spPr>
          <a:xfrm>
            <a:off x="5637320" y="275651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8E29D6-9642-49A4-AB9C-D8B3BF536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87" y="4172504"/>
            <a:ext cx="1011755" cy="10117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9CE025-BB16-430A-85DE-90F7A685A92F}"/>
              </a:ext>
            </a:extLst>
          </p:cNvPr>
          <p:cNvSpPr txBox="1"/>
          <p:nvPr/>
        </p:nvSpPr>
        <p:spPr>
          <a:xfrm>
            <a:off x="2396646" y="4564410"/>
            <a:ext cx="815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If every device are connected to the internet is it possible to assign a unique</a:t>
            </a:r>
          </a:p>
          <a:p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IP to each of them?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B5B9B-662F-4F98-8D6A-A2B96B746D13}"/>
              </a:ext>
            </a:extLst>
          </p:cNvPr>
          <p:cNvSpPr txBox="1"/>
          <p:nvPr/>
        </p:nvSpPr>
        <p:spPr>
          <a:xfrm>
            <a:off x="1917251" y="5287758"/>
            <a:ext cx="8094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7030A0"/>
                </a:solidFill>
                <a:latin typeface="Trebuchet MS" panose="020B0603020202020204" pitchFamily="34" charset="0"/>
              </a:rPr>
              <a:t>To solve this problem IPV4 was replaced by IPV6 which gives </a:t>
            </a:r>
            <a:r>
              <a:rPr lang="en-US" dirty="0">
                <a:solidFill>
                  <a:srgbClr val="7030A0"/>
                </a:solidFill>
                <a:latin typeface="Trebuchet MS" panose="020B0603020202020204" pitchFamily="34" charset="0"/>
              </a:rPr>
              <a:t>unbelievable</a:t>
            </a:r>
          </a:p>
          <a:p>
            <a:r>
              <a:rPr lang="en-US" dirty="0">
                <a:solidFill>
                  <a:srgbClr val="7030A0"/>
                </a:solidFill>
                <a:latin typeface="Trebuchet MS" panose="020B0603020202020204" pitchFamily="34" charset="0"/>
              </a:rPr>
              <a:t> amount of unique IP addresses.</a:t>
            </a:r>
            <a:endParaRPr lang="en-GB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1767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6842-E77C-4C26-BEA0-514F5802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2C245-AB1A-49B3-9A22-9532474A9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833268-5EFB-413D-8954-C1531D11E8D4}"/>
              </a:ext>
            </a:extLst>
          </p:cNvPr>
          <p:cNvSpPr txBox="1"/>
          <p:nvPr/>
        </p:nvSpPr>
        <p:spPr>
          <a:xfrm>
            <a:off x="1578582" y="897927"/>
            <a:ext cx="81174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rebuchet MS" panose="020B0603020202020204" pitchFamily="34" charset="0"/>
              </a:rPr>
              <a:t>Data are collected from devices and stored on cloud which are analyzed to extract meaningful information form big data.</a:t>
            </a:r>
            <a:endParaRPr lang="en-US" sz="2400" dirty="0">
              <a:solidFill>
                <a:srgbClr val="FFFF00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rebuchet MS" panose="020B0603020202020204" pitchFamily="34" charset="0"/>
              </a:rPr>
              <a:t>Processed data is delivered to the user.</a:t>
            </a:r>
          </a:p>
          <a:p>
            <a:endParaRPr lang="en-US" sz="2400" dirty="0">
              <a:solidFill>
                <a:srgbClr val="FFFF00"/>
              </a:solidFill>
              <a:latin typeface="Trebuchet MS" panose="020B0603020202020204" pitchFamily="34" charset="0"/>
            </a:endParaRP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FA35-55DC-4F88-96C6-D34450DCA556}"/>
              </a:ext>
            </a:extLst>
          </p:cNvPr>
          <p:cNvSpPr txBox="1"/>
          <p:nvPr/>
        </p:nvSpPr>
        <p:spPr>
          <a:xfrm>
            <a:off x="5637320" y="275651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7F9C36-AB17-41A3-88FC-500C0937F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71" y="3296403"/>
            <a:ext cx="8552155" cy="268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8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6842-E77C-4C26-BEA0-514F5802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2C245-AB1A-49B3-9A22-9532474A9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73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D9283C-772C-4EA7-9909-E172F393EDFF}"/>
              </a:ext>
            </a:extLst>
          </p:cNvPr>
          <p:cNvSpPr txBox="1"/>
          <p:nvPr/>
        </p:nvSpPr>
        <p:spPr>
          <a:xfrm>
            <a:off x="3377298" y="14873"/>
            <a:ext cx="43957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Trebuchet MS" panose="020B0603020202020204" pitchFamily="34" charset="0"/>
              </a:rPr>
              <a:t>Applications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F00D30-684B-46A9-A2FB-28B1192E0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283" y="1337477"/>
            <a:ext cx="1501066" cy="1501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AA35D4-0BD7-48A4-B329-DDABD99B1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618" y="1340918"/>
            <a:ext cx="1535430" cy="1535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A43AB-F2EB-46EF-A0FF-C597B90DA4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75" y="1340918"/>
            <a:ext cx="1535430" cy="1535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45C6A2F-07D2-47D7-8C8D-55480F098C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476" y="3693437"/>
            <a:ext cx="1553717" cy="1553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D0C5948-116F-4442-A0AE-0E5D2A1C5E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618" y="3711724"/>
            <a:ext cx="1535430" cy="1535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094275A-98FA-4210-A1AC-0A2C087303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73" y="3711724"/>
            <a:ext cx="1535430" cy="1535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B2DD142-FCFE-40C2-AB02-678588D71B24}"/>
              </a:ext>
            </a:extLst>
          </p:cNvPr>
          <p:cNvSpPr txBox="1"/>
          <p:nvPr/>
        </p:nvSpPr>
        <p:spPr>
          <a:xfrm>
            <a:off x="2452408" y="2961610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Home Appliance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1AEE9-A83B-41A1-A4C7-C9B82332C6E2}"/>
              </a:ext>
            </a:extLst>
          </p:cNvPr>
          <p:cNvSpPr txBox="1"/>
          <p:nvPr/>
        </p:nvSpPr>
        <p:spPr>
          <a:xfrm>
            <a:off x="4780129" y="2961610"/>
            <a:ext cx="1999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Smart Environment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04F8F0-3025-498B-B563-7AF1D6A7752E}"/>
              </a:ext>
            </a:extLst>
          </p:cNvPr>
          <p:cNvSpPr txBox="1"/>
          <p:nvPr/>
        </p:nvSpPr>
        <p:spPr>
          <a:xfrm>
            <a:off x="7543534" y="2973277"/>
            <a:ext cx="1561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Smart Vehicles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8646DB-716F-454C-A0E4-56890B1F8FF0}"/>
              </a:ext>
            </a:extLst>
          </p:cNvPr>
          <p:cNvSpPr txBox="1"/>
          <p:nvPr/>
        </p:nvSpPr>
        <p:spPr>
          <a:xfrm>
            <a:off x="2452408" y="5424983"/>
            <a:ext cx="15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Smart Farming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80E7FF-DD0F-44A3-9F96-C4D97D19E718}"/>
              </a:ext>
            </a:extLst>
          </p:cNvPr>
          <p:cNvSpPr txBox="1"/>
          <p:nvPr/>
        </p:nvSpPr>
        <p:spPr>
          <a:xfrm>
            <a:off x="4891595" y="5352455"/>
            <a:ext cx="196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Connected Devices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1A72F9-18B9-444B-B3F3-3473A9B01284}"/>
              </a:ext>
            </a:extLst>
          </p:cNvPr>
          <p:cNvSpPr txBox="1"/>
          <p:nvPr/>
        </p:nvSpPr>
        <p:spPr>
          <a:xfrm>
            <a:off x="7709343" y="5363645"/>
            <a:ext cx="156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Smart Industry</a:t>
            </a:r>
          </a:p>
        </p:txBody>
      </p:sp>
    </p:spTree>
    <p:extLst>
      <p:ext uri="{BB962C8B-B14F-4D97-AF65-F5344CB8AC3E}">
        <p14:creationId xmlns:p14="http://schemas.microsoft.com/office/powerpoint/2010/main" val="17186312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6842-E77C-4C26-BEA0-514F5802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2C245-AB1A-49B3-9A22-9532474A9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D9283C-772C-4EA7-9909-E172F393EDFF}"/>
              </a:ext>
            </a:extLst>
          </p:cNvPr>
          <p:cNvSpPr txBox="1"/>
          <p:nvPr/>
        </p:nvSpPr>
        <p:spPr>
          <a:xfrm>
            <a:off x="4087857" y="12243"/>
            <a:ext cx="30989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Trebuchet MS" panose="020B0603020202020204" pitchFamily="34" charset="0"/>
              </a:rPr>
              <a:t>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33268-5EFB-413D-8954-C1531D11E8D4}"/>
              </a:ext>
            </a:extLst>
          </p:cNvPr>
          <p:cNvSpPr txBox="1"/>
          <p:nvPr/>
        </p:nvSpPr>
        <p:spPr>
          <a:xfrm>
            <a:off x="951760" y="1212573"/>
            <a:ext cx="9371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rebuchet MS" panose="020B0603020202020204" pitchFamily="34" charset="0"/>
              </a:rPr>
              <a:t>Simple Home Automation with Google Assistance and </a:t>
            </a:r>
            <a:r>
              <a:rPr lang="en-US" sz="2400" dirty="0" err="1">
                <a:latin typeface="Trebuchet MS" panose="020B0603020202020204" pitchFamily="34" charset="0"/>
              </a:rPr>
              <a:t>NodeMCU</a:t>
            </a:r>
            <a:r>
              <a:rPr lang="en-US" sz="2400" dirty="0">
                <a:latin typeface="Trebuchet MS" panose="020B0603020202020204" pitchFamily="34" charset="0"/>
              </a:rPr>
              <a:t>  </a:t>
            </a:r>
            <a:endParaRPr lang="en-US" sz="2400" dirty="0">
              <a:solidFill>
                <a:srgbClr val="FFFF00"/>
              </a:solidFill>
              <a:latin typeface="Trebuchet MS" panose="020B0603020202020204" pitchFamily="34" charset="0"/>
            </a:endParaRPr>
          </a:p>
          <a:p>
            <a:endParaRPr lang="en-US" sz="2400" dirty="0">
              <a:latin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FA35-55DC-4F88-96C6-D34450DCA556}"/>
              </a:ext>
            </a:extLst>
          </p:cNvPr>
          <p:cNvSpPr txBox="1"/>
          <p:nvPr/>
        </p:nvSpPr>
        <p:spPr>
          <a:xfrm>
            <a:off x="5637320" y="275651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4" name="My Video">
            <a:hlinkClick r:id="" action="ppaction://media"/>
            <a:extLst>
              <a:ext uri="{FF2B5EF4-FFF2-40B4-BE49-F238E27FC236}">
                <a16:creationId xmlns:a16="http://schemas.microsoft.com/office/drawing/2014/main" id="{C52CDE20-0D2D-4AEF-9587-002AE8086B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1760" y="1690688"/>
            <a:ext cx="8899811" cy="41735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570716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6842-E77C-4C26-BEA0-514F5802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2C245-AB1A-49B3-9A22-9532474A9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D9283C-772C-4EA7-9909-E172F393EDFF}"/>
              </a:ext>
            </a:extLst>
          </p:cNvPr>
          <p:cNvSpPr txBox="1"/>
          <p:nvPr/>
        </p:nvSpPr>
        <p:spPr>
          <a:xfrm>
            <a:off x="3701533" y="12243"/>
            <a:ext cx="38715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Trebuchet MS" panose="020B0603020202020204" pitchFamily="34" charset="0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33268-5EFB-413D-8954-C1531D11E8D4}"/>
              </a:ext>
            </a:extLst>
          </p:cNvPr>
          <p:cNvSpPr txBox="1"/>
          <p:nvPr/>
        </p:nvSpPr>
        <p:spPr>
          <a:xfrm>
            <a:off x="1578581" y="1688990"/>
            <a:ext cx="81174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rebuchet MS" panose="020B0603020202020204" pitchFamily="34" charset="0"/>
              </a:rPr>
              <a:t>While IoT is complex and poses some risk and is still evolving, many pioneers have started adopting this technology.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rebuchet MS" panose="020B0603020202020204" pitchFamily="34" charset="0"/>
              </a:rPr>
              <a:t>IoT can help innovative new process and initiatives that could transform business, lives and the world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rebuchet MS" panose="020B0603020202020204" pitchFamily="34" charset="0"/>
              </a:rPr>
              <a:t>We are also trying to understand what the many opportunities and challenges are going to be as more and more devices starts to join IoT.</a:t>
            </a: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FA35-55DC-4F88-96C6-D34450DCA556}"/>
              </a:ext>
            </a:extLst>
          </p:cNvPr>
          <p:cNvSpPr txBox="1"/>
          <p:nvPr/>
        </p:nvSpPr>
        <p:spPr>
          <a:xfrm>
            <a:off x="5637320" y="275651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62031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330</Words>
  <Application>Microsoft Office PowerPoint</Application>
  <PresentationFormat>Widescreen</PresentationFormat>
  <Paragraphs>60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Hemanta Pokharel</dc:creator>
  <cp:lastModifiedBy>Hemanta Pokharel</cp:lastModifiedBy>
  <cp:revision>31</cp:revision>
  <dcterms:created xsi:type="dcterms:W3CDTF">2019-12-28T11:55:02Z</dcterms:created>
  <dcterms:modified xsi:type="dcterms:W3CDTF">2019-12-30T05:42:41Z</dcterms:modified>
</cp:coreProperties>
</file>